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66FF"/>
    <a:srgbClr val="0066CC"/>
    <a:srgbClr val="000099"/>
    <a:srgbClr val="003300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8" d="100"/>
          <a:sy n="88" d="100"/>
        </p:scale>
        <p:origin x="6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AA6D0A-5CD2-44C0-AED1-882C9E349F89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6C6FE-3A3E-49F4-9374-13A460FBF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58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632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04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25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1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70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00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363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310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0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76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12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BC7F8-E8B2-48C9-9A14-D40C39CA1F54}" type="datetimeFigureOut">
              <a:rPr lang="en-US" smtClean="0"/>
              <a:t>8/22/2016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0EAF-C4FE-4038-9327-61036B0380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439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1" y="1210696"/>
            <a:ext cx="8142515" cy="46588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>
                <a:solidFill>
                  <a:srgbClr val="000099"/>
                </a:solidFill>
              </a:rPr>
              <a:t>Game Module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8142514" cy="1210695"/>
          </a:xfrm>
          <a:prstGeom prst="rect">
            <a:avLst/>
          </a:prstGeom>
          <a:solidFill>
            <a:srgbClr val="00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dirty="0"/>
              <a:t>Engine</a:t>
            </a:r>
            <a:endParaRPr lang="en-US" dirty="0"/>
          </a:p>
        </p:txBody>
      </p:sp>
      <p:sp>
        <p:nvSpPr>
          <p:cNvPr id="8" name="Rectangle: Rounded Corners 7"/>
          <p:cNvSpPr/>
          <p:nvPr/>
        </p:nvSpPr>
        <p:spPr>
          <a:xfrm>
            <a:off x="1128075" y="230124"/>
            <a:ext cx="2032645" cy="649058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GLView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Manager Class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3343091" y="230259"/>
            <a:ext cx="1907178" cy="6487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WO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Graphics Object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365761" y="1686135"/>
            <a:ext cx="5152740" cy="268178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2880" tIns="91440" rtlCol="0" anchor="t" anchorCtr="0"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GLViewCSO</a:t>
            </a:r>
          </a:p>
          <a:p>
            <a:r>
              <a:rPr lang="en-US" sz="1400" dirty="0">
                <a:solidFill>
                  <a:schemeClr val="tx1"/>
                </a:solidFill>
              </a:rPr>
              <a:t>Top-level manager class</a:t>
            </a:r>
          </a:p>
          <a:p>
            <a:r>
              <a:rPr lang="en-US" sz="1400" dirty="0">
                <a:solidFill>
                  <a:schemeClr val="tx1"/>
                </a:solidFill>
              </a:rPr>
              <a:t>Runs graphics, IO, and networking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3649879" y="2067528"/>
            <a:ext cx="1434902" cy="4082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Planet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5432639" y="228166"/>
            <a:ext cx="2499033" cy="62628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NetMsg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Game specific network packet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3642516" y="2634034"/>
            <a:ext cx="1434903" cy="4082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Spaceship(s)</a:t>
            </a:r>
          </a:p>
        </p:txBody>
      </p:sp>
      <p:sp>
        <p:nvSpPr>
          <p:cNvPr id="19" name="Rectangle: Rounded Corners 18"/>
          <p:cNvSpPr/>
          <p:nvPr/>
        </p:nvSpPr>
        <p:spPr>
          <a:xfrm>
            <a:off x="6196987" y="2665479"/>
            <a:ext cx="111700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NetMsgClientJoin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: Rounded Corners 19"/>
          <p:cNvSpPr/>
          <p:nvPr/>
        </p:nvSpPr>
        <p:spPr>
          <a:xfrm>
            <a:off x="6196987" y="2937821"/>
            <a:ext cx="170525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NetMsgInformationRequest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: Rounded Corners 20"/>
          <p:cNvSpPr/>
          <p:nvPr/>
        </p:nvSpPr>
        <p:spPr>
          <a:xfrm>
            <a:off x="6196988" y="3210163"/>
            <a:ext cx="1176006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NetMsgHailStation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/>
          <p:cNvSpPr/>
          <p:nvPr/>
        </p:nvSpPr>
        <p:spPr>
          <a:xfrm>
            <a:off x="6196988" y="5116557"/>
            <a:ext cx="83595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NetMsgHack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: Rounded Corners 22"/>
          <p:cNvSpPr/>
          <p:nvPr/>
        </p:nvSpPr>
        <p:spPr>
          <a:xfrm>
            <a:off x="6196987" y="3482505"/>
            <a:ext cx="1089230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NetMsgGuiString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: Rounded Corners 23"/>
          <p:cNvSpPr/>
          <p:nvPr/>
        </p:nvSpPr>
        <p:spPr>
          <a:xfrm>
            <a:off x="6196987" y="5388895"/>
            <a:ext cx="90131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NetMsgGuess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24"/>
          <p:cNvSpPr/>
          <p:nvPr/>
        </p:nvSpPr>
        <p:spPr>
          <a:xfrm>
            <a:off x="6198158" y="4844215"/>
            <a:ext cx="1511037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NetMsgCypherResponse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: Rounded Corners 25"/>
          <p:cNvSpPr/>
          <p:nvPr/>
        </p:nvSpPr>
        <p:spPr>
          <a:xfrm>
            <a:off x="6198158" y="4571873"/>
            <a:ext cx="966679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NetMsgCypher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/>
          <p:cNvSpPr/>
          <p:nvPr/>
        </p:nvSpPr>
        <p:spPr>
          <a:xfrm>
            <a:off x="6198158" y="3754847"/>
            <a:ext cx="808181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NetMsgClue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: Rounded Corners 27"/>
          <p:cNvSpPr/>
          <p:nvPr/>
        </p:nvSpPr>
        <p:spPr>
          <a:xfrm>
            <a:off x="6198158" y="4299530"/>
            <a:ext cx="115334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NetMsgClientPose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: Rounded Corners 28"/>
          <p:cNvSpPr/>
          <p:nvPr/>
        </p:nvSpPr>
        <p:spPr>
          <a:xfrm>
            <a:off x="6198159" y="4027189"/>
            <a:ext cx="1642137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NetMsgAuthenticateGuess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/>
          <p:cNvSpPr/>
          <p:nvPr/>
        </p:nvSpPr>
        <p:spPr>
          <a:xfrm>
            <a:off x="6196987" y="2393137"/>
            <a:ext cx="1300631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NetMsgInitiateGuess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/>
          <p:cNvSpPr/>
          <p:nvPr/>
        </p:nvSpPr>
        <p:spPr>
          <a:xfrm>
            <a:off x="6196987" y="1576111"/>
            <a:ext cx="129253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NetMsgUpdatePose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: Rounded Corners 32"/>
          <p:cNvSpPr/>
          <p:nvPr/>
        </p:nvSpPr>
        <p:spPr>
          <a:xfrm>
            <a:off x="6201843" y="1848453"/>
            <a:ext cx="1166296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NetMsgTeamState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/>
          <p:cNvSpPr/>
          <p:nvPr/>
        </p:nvSpPr>
        <p:spPr>
          <a:xfrm>
            <a:off x="6196987" y="2120795"/>
            <a:ext cx="115334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NetMsgPassword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: Rounded Corners 38"/>
          <p:cNvSpPr/>
          <p:nvPr/>
        </p:nvSpPr>
        <p:spPr>
          <a:xfrm>
            <a:off x="699970" y="3361126"/>
            <a:ext cx="1354193" cy="6738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GameState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Model class</a:t>
            </a:r>
          </a:p>
        </p:txBody>
      </p:sp>
      <p:sp>
        <p:nvSpPr>
          <p:cNvPr id="40" name="Rectangle: Rounded Corners 39"/>
          <p:cNvSpPr/>
          <p:nvPr/>
        </p:nvSpPr>
        <p:spPr>
          <a:xfrm>
            <a:off x="2237044" y="3361126"/>
            <a:ext cx="1412835" cy="6738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TeamState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Model class</a:t>
            </a:r>
          </a:p>
        </p:txBody>
      </p:sp>
      <p:sp>
        <p:nvSpPr>
          <p:cNvPr id="42" name="Rectangle: Rounded Corners 41"/>
          <p:cNvSpPr/>
          <p:nvPr/>
        </p:nvSpPr>
        <p:spPr>
          <a:xfrm>
            <a:off x="3792429" y="3361126"/>
            <a:ext cx="1475774" cy="6738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JoystickState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Model class</a:t>
            </a:r>
          </a:p>
        </p:txBody>
      </p:sp>
      <p:cxnSp>
        <p:nvCxnSpPr>
          <p:cNvPr id="67" name="Connector: Elbow 66"/>
          <p:cNvCxnSpPr>
            <a:stCxn id="10" idx="2"/>
            <a:endCxn id="17" idx="1"/>
          </p:cNvCxnSpPr>
          <p:nvPr/>
        </p:nvCxnSpPr>
        <p:spPr>
          <a:xfrm rot="5400000">
            <a:off x="2990051" y="1531511"/>
            <a:ext cx="1959095" cy="654164"/>
          </a:xfrm>
          <a:prstGeom prst="bentConnector4">
            <a:avLst>
              <a:gd name="adj1" fmla="val 26121"/>
              <a:gd name="adj2" fmla="val 144264"/>
            </a:avLst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Elbow 86"/>
          <p:cNvCxnSpPr>
            <a:endCxn id="11" idx="1"/>
          </p:cNvCxnSpPr>
          <p:nvPr/>
        </p:nvCxnSpPr>
        <p:spPr>
          <a:xfrm>
            <a:off x="3343091" y="2271634"/>
            <a:ext cx="306788" cy="1"/>
          </a:xfrm>
          <a:prstGeom prst="bentConnector3">
            <a:avLst>
              <a:gd name="adj1" fmla="val 50000"/>
            </a:avLst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nector: Elbow 90"/>
          <p:cNvCxnSpPr>
            <a:stCxn id="14" idx="2"/>
            <a:endCxn id="24" idx="1"/>
          </p:cNvCxnSpPr>
          <p:nvPr/>
        </p:nvCxnSpPr>
        <p:spPr>
          <a:xfrm rot="5400000">
            <a:off x="4115314" y="2936126"/>
            <a:ext cx="4648516" cy="485169"/>
          </a:xfrm>
          <a:prstGeom prst="bentConnector4">
            <a:avLst>
              <a:gd name="adj1" fmla="val 11305"/>
              <a:gd name="adj2" fmla="val 163273"/>
            </a:avLst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endCxn id="32" idx="1"/>
          </p:cNvCxnSpPr>
          <p:nvPr/>
        </p:nvCxnSpPr>
        <p:spPr>
          <a:xfrm>
            <a:off x="5913118" y="1686135"/>
            <a:ext cx="283869" cy="4050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endCxn id="33" idx="1"/>
          </p:cNvCxnSpPr>
          <p:nvPr/>
        </p:nvCxnSpPr>
        <p:spPr>
          <a:xfrm>
            <a:off x="5913118" y="1960501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22" idx="1"/>
          </p:cNvCxnSpPr>
          <p:nvPr/>
        </p:nvCxnSpPr>
        <p:spPr>
          <a:xfrm>
            <a:off x="5913118" y="5229773"/>
            <a:ext cx="283869" cy="859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/>
          <p:nvPr/>
        </p:nvCxnSpPr>
        <p:spPr>
          <a:xfrm>
            <a:off x="5910690" y="4951035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5909476" y="4673311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5908869" y="4411733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>
            <a:off x="5908848" y="4141417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>
            <a:off x="5907676" y="3855272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/>
          <p:nvPr/>
        </p:nvCxnSpPr>
        <p:spPr>
          <a:xfrm>
            <a:off x="5907676" y="3593819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>
            <a:off x="5907676" y="3323592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>
          <a:xfrm>
            <a:off x="5902565" y="3054542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5902564" y="2774761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>
            <a:off x="5909433" y="2225359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/>
          <p:cNvCxnSpPr/>
          <p:nvPr/>
        </p:nvCxnSpPr>
        <p:spPr>
          <a:xfrm>
            <a:off x="5903732" y="2516962"/>
            <a:ext cx="288725" cy="2026"/>
          </a:xfrm>
          <a:prstGeom prst="straightConnector1">
            <a:avLst/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/>
          <p:cNvSpPr/>
          <p:nvPr/>
        </p:nvSpPr>
        <p:spPr>
          <a:xfrm>
            <a:off x="1" y="0"/>
            <a:ext cx="8142514" cy="5869523"/>
          </a:xfrm>
          <a:prstGeom prst="rect">
            <a:avLst/>
          </a:prstGeom>
          <a:noFill/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5" name="Straight Arrow Connector 144"/>
          <p:cNvCxnSpPr/>
          <p:nvPr/>
        </p:nvCxnSpPr>
        <p:spPr>
          <a:xfrm flipV="1">
            <a:off x="969850" y="4369543"/>
            <a:ext cx="0" cy="37585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ectangle: Rounded Corners 145"/>
          <p:cNvSpPr/>
          <p:nvPr/>
        </p:nvSpPr>
        <p:spPr>
          <a:xfrm>
            <a:off x="530084" y="4755956"/>
            <a:ext cx="872431" cy="3132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 anchorCtr="1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</a:rPr>
              <a:t>NetMsg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152" name="Straight Arrow Connector 151"/>
          <p:cNvCxnSpPr/>
          <p:nvPr/>
        </p:nvCxnSpPr>
        <p:spPr>
          <a:xfrm>
            <a:off x="1961773" y="4369543"/>
            <a:ext cx="0" cy="37585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Rectangle: Rounded Corners 167"/>
          <p:cNvSpPr/>
          <p:nvPr/>
        </p:nvSpPr>
        <p:spPr>
          <a:xfrm>
            <a:off x="1536849" y="4747026"/>
            <a:ext cx="872431" cy="31327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 anchorCtr="1">
            <a:spAutoFit/>
          </a:bodyPr>
          <a:lstStyle/>
          <a:p>
            <a:r>
              <a:rPr lang="en-US" sz="1600" dirty="0" err="1">
                <a:solidFill>
                  <a:schemeClr val="tx1"/>
                </a:solidFill>
              </a:rPr>
              <a:t>NetMsg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169" name="Rectangle: Rounded Corners 168"/>
          <p:cNvSpPr/>
          <p:nvPr/>
        </p:nvSpPr>
        <p:spPr>
          <a:xfrm>
            <a:off x="2656993" y="4745397"/>
            <a:ext cx="1046754" cy="585691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 anchorCtr="1">
            <a:spAutoFit/>
          </a:bodyPr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Hardware Input</a:t>
            </a:r>
          </a:p>
        </p:txBody>
      </p:sp>
      <p:cxnSp>
        <p:nvCxnSpPr>
          <p:cNvPr id="170" name="Straight Arrow Connector 169"/>
          <p:cNvCxnSpPr/>
          <p:nvPr/>
        </p:nvCxnSpPr>
        <p:spPr>
          <a:xfrm flipV="1">
            <a:off x="3163334" y="4371395"/>
            <a:ext cx="0" cy="37585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2" name="Picture 1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972" y="4760243"/>
            <a:ext cx="1204253" cy="84637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cxnSp>
        <p:nvCxnSpPr>
          <p:cNvPr id="175" name="Straight Arrow Connector 174"/>
          <p:cNvCxnSpPr/>
          <p:nvPr/>
        </p:nvCxnSpPr>
        <p:spPr>
          <a:xfrm>
            <a:off x="4706097" y="4370743"/>
            <a:ext cx="0" cy="37585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: Rounded Corners 175"/>
          <p:cNvSpPr/>
          <p:nvPr/>
        </p:nvSpPr>
        <p:spPr>
          <a:xfrm>
            <a:off x="5170057" y="2133524"/>
            <a:ext cx="218811" cy="2387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7" name="Rectangle: Rounded Corners 176"/>
          <p:cNvSpPr/>
          <p:nvPr/>
        </p:nvSpPr>
        <p:spPr>
          <a:xfrm>
            <a:off x="5170057" y="2461150"/>
            <a:ext cx="218811" cy="2387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8" name="Rectangle: Rounded Corners 177"/>
          <p:cNvSpPr/>
          <p:nvPr/>
        </p:nvSpPr>
        <p:spPr>
          <a:xfrm>
            <a:off x="5170057" y="2766938"/>
            <a:ext cx="218811" cy="23874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9050"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t" anchorCtr="1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01" name="Connector: Elbow 200"/>
          <p:cNvCxnSpPr>
            <a:stCxn id="8" idx="2"/>
            <a:endCxn id="12" idx="0"/>
          </p:cNvCxnSpPr>
          <p:nvPr/>
        </p:nvCxnSpPr>
        <p:spPr>
          <a:xfrm rot="16200000" flipH="1">
            <a:off x="2139789" y="883793"/>
            <a:ext cx="806953" cy="797732"/>
          </a:xfrm>
          <a:prstGeom prst="bentConnector3">
            <a:avLst>
              <a:gd name="adj1" fmla="val 62951"/>
            </a:avLst>
          </a:prstGeom>
          <a:ln w="444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7985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/>
          <p:cNvSpPr/>
          <p:nvPr/>
        </p:nvSpPr>
        <p:spPr>
          <a:xfrm>
            <a:off x="217715" y="221495"/>
            <a:ext cx="2499359" cy="6468385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Server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5569126" y="221494"/>
            <a:ext cx="2499359" cy="6468385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Client</a:t>
            </a:r>
          </a:p>
        </p:txBody>
      </p:sp>
      <p:sp>
        <p:nvSpPr>
          <p:cNvPr id="46" name="Freeform: Shape 45"/>
          <p:cNvSpPr/>
          <p:nvPr/>
        </p:nvSpPr>
        <p:spPr>
          <a:xfrm>
            <a:off x="2710410" y="881307"/>
            <a:ext cx="2869127" cy="200531"/>
          </a:xfrm>
          <a:custGeom>
            <a:avLst/>
            <a:gdLst>
              <a:gd name="connsiteX0" fmla="*/ 0 w 3666308"/>
              <a:gd name="connsiteY0" fmla="*/ 200531 h 200531"/>
              <a:gd name="connsiteX1" fmla="*/ 1820091 w 3666308"/>
              <a:gd name="connsiteY1" fmla="*/ 233 h 200531"/>
              <a:gd name="connsiteX2" fmla="*/ 3666308 w 3666308"/>
              <a:gd name="connsiteY2" fmla="*/ 156988 h 200531"/>
              <a:gd name="connsiteX3" fmla="*/ 3666308 w 3666308"/>
              <a:gd name="connsiteY3" fmla="*/ 156988 h 200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6308" h="200531">
                <a:moveTo>
                  <a:pt x="0" y="200531"/>
                </a:moveTo>
                <a:cubicBezTo>
                  <a:pt x="604520" y="104010"/>
                  <a:pt x="1209040" y="7490"/>
                  <a:pt x="1820091" y="233"/>
                </a:cubicBezTo>
                <a:cubicBezTo>
                  <a:pt x="2431142" y="-7024"/>
                  <a:pt x="3666308" y="156988"/>
                  <a:pt x="3666308" y="156988"/>
                </a:cubicBezTo>
                <a:lnTo>
                  <a:pt x="3666308" y="156988"/>
                </a:lnTo>
              </a:path>
            </a:pathLst>
          </a:custGeom>
          <a:noFill/>
          <a:ln w="31750">
            <a:solidFill>
              <a:schemeClr val="tx1"/>
            </a:solidFill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/>
          <p:cNvSpPr/>
          <p:nvPr/>
        </p:nvSpPr>
        <p:spPr>
          <a:xfrm rot="10800000">
            <a:off x="2698722" y="1160891"/>
            <a:ext cx="2869127" cy="200531"/>
          </a:xfrm>
          <a:custGeom>
            <a:avLst/>
            <a:gdLst>
              <a:gd name="connsiteX0" fmla="*/ 0 w 3666308"/>
              <a:gd name="connsiteY0" fmla="*/ 200531 h 200531"/>
              <a:gd name="connsiteX1" fmla="*/ 1820091 w 3666308"/>
              <a:gd name="connsiteY1" fmla="*/ 233 h 200531"/>
              <a:gd name="connsiteX2" fmla="*/ 3666308 w 3666308"/>
              <a:gd name="connsiteY2" fmla="*/ 156988 h 200531"/>
              <a:gd name="connsiteX3" fmla="*/ 3666308 w 3666308"/>
              <a:gd name="connsiteY3" fmla="*/ 156988 h 200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6308" h="200531">
                <a:moveTo>
                  <a:pt x="0" y="200531"/>
                </a:moveTo>
                <a:cubicBezTo>
                  <a:pt x="604520" y="104010"/>
                  <a:pt x="1209040" y="7490"/>
                  <a:pt x="1820091" y="233"/>
                </a:cubicBezTo>
                <a:cubicBezTo>
                  <a:pt x="2431142" y="-7024"/>
                  <a:pt x="3666308" y="156988"/>
                  <a:pt x="3666308" y="156988"/>
                </a:cubicBezTo>
                <a:lnTo>
                  <a:pt x="3666308" y="156988"/>
                </a:lnTo>
              </a:path>
            </a:pathLst>
          </a:custGeom>
          <a:noFill/>
          <a:ln w="31750">
            <a:solidFill>
              <a:schemeClr val="tx1"/>
            </a:solidFill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2698722" y="513804"/>
            <a:ext cx="2869127" cy="870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: Rounded Corners 1"/>
          <p:cNvSpPr/>
          <p:nvPr/>
        </p:nvSpPr>
        <p:spPr>
          <a:xfrm>
            <a:off x="3691195" y="399730"/>
            <a:ext cx="111700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NetMsgClientJoin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2834409" y="832883"/>
            <a:ext cx="115334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NetMsgClientPose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4129205" y="821161"/>
            <a:ext cx="1166296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NetMsgTeamState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/>
          <p:cNvSpPr/>
          <p:nvPr/>
        </p:nvSpPr>
        <p:spPr>
          <a:xfrm>
            <a:off x="3482519" y="1236729"/>
            <a:ext cx="1245602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NetMsgUpdatePose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2693697" y="2034629"/>
            <a:ext cx="2869127" cy="870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710410" y="2327561"/>
            <a:ext cx="2874001" cy="1183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2698722" y="2623623"/>
            <a:ext cx="2869127" cy="870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2705537" y="2916555"/>
            <a:ext cx="2874001" cy="1183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2695607" y="3212617"/>
            <a:ext cx="2869127" cy="870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2716902" y="3505551"/>
            <a:ext cx="2874001" cy="1183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V="1">
            <a:off x="2723376" y="5520222"/>
            <a:ext cx="2874001" cy="1183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2684930" y="6240593"/>
            <a:ext cx="2869127" cy="870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: Rounded Corners 4"/>
          <p:cNvSpPr/>
          <p:nvPr/>
        </p:nvSpPr>
        <p:spPr>
          <a:xfrm>
            <a:off x="3794201" y="6182297"/>
            <a:ext cx="835959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NetMsgHack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/>
          <p:cNvSpPr/>
          <p:nvPr/>
        </p:nvSpPr>
        <p:spPr>
          <a:xfrm>
            <a:off x="3583510" y="5433652"/>
            <a:ext cx="1089231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NetMsgGuiString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3773017" y="3104877"/>
            <a:ext cx="1705258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NetMsgInformationRequest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4119494" y="1923345"/>
            <a:ext cx="1176007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NetMsgHailStation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/>
          <p:cNvSpPr/>
          <p:nvPr/>
        </p:nvSpPr>
        <p:spPr>
          <a:xfrm>
            <a:off x="3938543" y="2508770"/>
            <a:ext cx="1511037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NetMsgCypherResponse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/>
          <p:cNvSpPr/>
          <p:nvPr/>
        </p:nvSpPr>
        <p:spPr>
          <a:xfrm>
            <a:off x="2940344" y="2200699"/>
            <a:ext cx="966680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NetMsgCypher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2883014" y="3414907"/>
            <a:ext cx="808181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NetMsgClue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/>
          <p:cNvSpPr/>
          <p:nvPr/>
        </p:nvSpPr>
        <p:spPr>
          <a:xfrm>
            <a:off x="2816247" y="2815738"/>
            <a:ext cx="1108839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NetMsgPassword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flipH="1">
            <a:off x="2720487" y="4195528"/>
            <a:ext cx="2869127" cy="870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2727302" y="4488460"/>
            <a:ext cx="2874001" cy="1183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2717372" y="4784522"/>
            <a:ext cx="2869127" cy="8709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/>
          <p:cNvSpPr/>
          <p:nvPr/>
        </p:nvSpPr>
        <p:spPr>
          <a:xfrm>
            <a:off x="4128126" y="4045351"/>
            <a:ext cx="1300631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NetMsgInitiateGuess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/>
          <p:cNvSpPr/>
          <p:nvPr/>
        </p:nvSpPr>
        <p:spPr>
          <a:xfrm>
            <a:off x="4518344" y="4662697"/>
            <a:ext cx="901319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>
                <a:solidFill>
                  <a:schemeClr val="tx1"/>
                </a:solidFill>
              </a:rPr>
              <a:t>NetMsgGuess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2834409" y="4354414"/>
            <a:ext cx="1642137" cy="22814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18288" rIns="45720" bIns="18288" rtlCol="0" anchor="ctr" anchorCtr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</a:rPr>
              <a:t>NetMsgAuthenticateGuess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214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: Rounded Corners 121"/>
          <p:cNvSpPr/>
          <p:nvPr/>
        </p:nvSpPr>
        <p:spPr>
          <a:xfrm>
            <a:off x="1445618" y="221496"/>
            <a:ext cx="5871758" cy="5282322"/>
          </a:xfrm>
          <a:prstGeom prst="roundRect">
            <a:avLst>
              <a:gd name="adj" fmla="val 23756"/>
            </a:avLst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7"/>
          <p:cNvSpPr/>
          <p:nvPr/>
        </p:nvSpPr>
        <p:spPr>
          <a:xfrm>
            <a:off x="1445618" y="221496"/>
            <a:ext cx="2007326" cy="5282322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Server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5310050" y="210851"/>
            <a:ext cx="2007326" cy="5292967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>
            <a:noAutofit/>
          </a:bodyPr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Client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1737496" y="902870"/>
            <a:ext cx="1423570" cy="1571244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7" name="Rectangle: Rounded Corners 36"/>
          <p:cNvSpPr/>
          <p:nvPr/>
        </p:nvSpPr>
        <p:spPr>
          <a:xfrm>
            <a:off x="1926766" y="1072920"/>
            <a:ext cx="1045030" cy="238363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39" name="Rectangle: Rounded Corners 38"/>
          <p:cNvSpPr/>
          <p:nvPr/>
        </p:nvSpPr>
        <p:spPr>
          <a:xfrm>
            <a:off x="1926766" y="1322644"/>
            <a:ext cx="1045030" cy="238363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40" name="Rectangle: Rounded Corners 39"/>
          <p:cNvSpPr/>
          <p:nvPr/>
        </p:nvSpPr>
        <p:spPr>
          <a:xfrm>
            <a:off x="1926766" y="1572368"/>
            <a:ext cx="1045030" cy="238363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38" name="Rectangle: Rounded Corners 37"/>
          <p:cNvSpPr/>
          <p:nvPr/>
        </p:nvSpPr>
        <p:spPr>
          <a:xfrm>
            <a:off x="1926766" y="2071816"/>
            <a:ext cx="1045030" cy="238363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34" name="Rectangle: Rounded Corners 33"/>
          <p:cNvSpPr/>
          <p:nvPr/>
        </p:nvSpPr>
        <p:spPr>
          <a:xfrm>
            <a:off x="1926766" y="1822092"/>
            <a:ext cx="1045030" cy="238363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cxnSp>
        <p:nvCxnSpPr>
          <p:cNvPr id="49" name="Straight Arrow Connector 48"/>
          <p:cNvCxnSpPr>
            <a:stCxn id="17" idx="3"/>
            <a:endCxn id="51" idx="1"/>
          </p:cNvCxnSpPr>
          <p:nvPr/>
        </p:nvCxnSpPr>
        <p:spPr>
          <a:xfrm>
            <a:off x="3161066" y="1688492"/>
            <a:ext cx="2440862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: Rounded Corners 50"/>
          <p:cNvSpPr/>
          <p:nvPr/>
        </p:nvSpPr>
        <p:spPr>
          <a:xfrm>
            <a:off x="5601928" y="902870"/>
            <a:ext cx="1423570" cy="1571244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6" name="Rectangle: Rounded Corners 55"/>
          <p:cNvSpPr/>
          <p:nvPr/>
        </p:nvSpPr>
        <p:spPr>
          <a:xfrm>
            <a:off x="5791198" y="1072920"/>
            <a:ext cx="1045030" cy="238363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57" name="Rectangle: Rounded Corners 56"/>
          <p:cNvSpPr/>
          <p:nvPr/>
        </p:nvSpPr>
        <p:spPr>
          <a:xfrm>
            <a:off x="5791198" y="1322644"/>
            <a:ext cx="1045030" cy="238363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58" name="Rectangle: Rounded Corners 57"/>
          <p:cNvSpPr/>
          <p:nvPr/>
        </p:nvSpPr>
        <p:spPr>
          <a:xfrm>
            <a:off x="5791198" y="1572368"/>
            <a:ext cx="1045030" cy="238363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59" name="Rectangle: Rounded Corners 58"/>
          <p:cNvSpPr/>
          <p:nvPr/>
        </p:nvSpPr>
        <p:spPr>
          <a:xfrm>
            <a:off x="5791198" y="2071816"/>
            <a:ext cx="1045030" cy="238363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sp>
        <p:nvSpPr>
          <p:cNvPr id="64" name="Rectangle: Rounded Corners 63"/>
          <p:cNvSpPr/>
          <p:nvPr/>
        </p:nvSpPr>
        <p:spPr>
          <a:xfrm>
            <a:off x="5791198" y="1822092"/>
            <a:ext cx="1045030" cy="238363"/>
          </a:xfrm>
          <a:prstGeom prst="round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Ship Position</a:t>
            </a:r>
          </a:p>
        </p:txBody>
      </p:sp>
      <p:cxnSp>
        <p:nvCxnSpPr>
          <p:cNvPr id="21" name="Straight Arrow Connector 20"/>
          <p:cNvCxnSpPr>
            <a:stCxn id="56" idx="1"/>
            <a:endCxn id="37" idx="3"/>
          </p:cNvCxnSpPr>
          <p:nvPr/>
        </p:nvCxnSpPr>
        <p:spPr>
          <a:xfrm flipH="1">
            <a:off x="2971796" y="1192102"/>
            <a:ext cx="2819402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: Rounded Corners 60"/>
          <p:cNvSpPr/>
          <p:nvPr/>
        </p:nvSpPr>
        <p:spPr>
          <a:xfrm>
            <a:off x="1737496" y="4508771"/>
            <a:ext cx="1423570" cy="715089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Team State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(includes score and rankings)</a:t>
            </a:r>
          </a:p>
        </p:txBody>
      </p:sp>
      <p:sp>
        <p:nvSpPr>
          <p:cNvPr id="62" name="Rectangle: Rounded Corners 61"/>
          <p:cNvSpPr/>
          <p:nvPr/>
        </p:nvSpPr>
        <p:spPr>
          <a:xfrm>
            <a:off x="5630090" y="4754451"/>
            <a:ext cx="1367246" cy="238363"/>
          </a:xfrm>
          <a:prstGeom prst="round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Team State</a:t>
            </a:r>
          </a:p>
        </p:txBody>
      </p:sp>
      <p:cxnSp>
        <p:nvCxnSpPr>
          <p:cNvPr id="63" name="Straight Arrow Connector 62"/>
          <p:cNvCxnSpPr>
            <a:stCxn id="61" idx="3"/>
            <a:endCxn id="62" idx="1"/>
          </p:cNvCxnSpPr>
          <p:nvPr/>
        </p:nvCxnSpPr>
        <p:spPr>
          <a:xfrm>
            <a:off x="3161066" y="4866316"/>
            <a:ext cx="2469024" cy="7317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73" idx="1"/>
            <a:endCxn id="88" idx="3"/>
          </p:cNvCxnSpPr>
          <p:nvPr/>
        </p:nvCxnSpPr>
        <p:spPr>
          <a:xfrm flipH="1">
            <a:off x="3161066" y="3135182"/>
            <a:ext cx="620619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: Rounded Corners 72"/>
          <p:cNvSpPr/>
          <p:nvPr/>
        </p:nvSpPr>
        <p:spPr>
          <a:xfrm>
            <a:off x="3781685" y="3016000"/>
            <a:ext cx="1367246" cy="238363"/>
          </a:xfrm>
          <a:prstGeom prst="round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Player Actions</a:t>
            </a:r>
          </a:p>
        </p:txBody>
      </p:sp>
      <p:cxnSp>
        <p:nvCxnSpPr>
          <p:cNvPr id="74" name="Straight Arrow Connector 73"/>
          <p:cNvCxnSpPr>
            <a:stCxn id="85" idx="3"/>
            <a:endCxn id="77" idx="1"/>
          </p:cNvCxnSpPr>
          <p:nvPr/>
        </p:nvCxnSpPr>
        <p:spPr>
          <a:xfrm flipV="1">
            <a:off x="3161066" y="3853113"/>
            <a:ext cx="620619" cy="1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: Rounded Corners 76"/>
          <p:cNvSpPr/>
          <p:nvPr/>
        </p:nvSpPr>
        <p:spPr>
          <a:xfrm>
            <a:off x="3781685" y="3614750"/>
            <a:ext cx="1367246" cy="476726"/>
          </a:xfrm>
          <a:prstGeom prst="roundRect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Informational Messages</a:t>
            </a:r>
          </a:p>
        </p:txBody>
      </p:sp>
      <p:grpSp>
        <p:nvGrpSpPr>
          <p:cNvPr id="102" name="Group 101"/>
          <p:cNvGrpSpPr/>
          <p:nvPr/>
        </p:nvGrpSpPr>
        <p:grpSpPr>
          <a:xfrm>
            <a:off x="1737496" y="2780265"/>
            <a:ext cx="1423570" cy="1433020"/>
            <a:chOff x="1737496" y="3507253"/>
            <a:chExt cx="1423570" cy="1433020"/>
          </a:xfrm>
        </p:grpSpPr>
        <p:sp>
          <p:nvSpPr>
            <p:cNvPr id="85" name="Rectangle: Rounded Corners 84"/>
            <p:cNvSpPr/>
            <p:nvPr/>
          </p:nvSpPr>
          <p:spPr>
            <a:xfrm>
              <a:off x="1737496" y="4225184"/>
              <a:ext cx="1423570" cy="70983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88" name="Rectangle: Rounded Corners 87"/>
            <p:cNvSpPr/>
            <p:nvPr/>
          </p:nvSpPr>
          <p:spPr>
            <a:xfrm>
              <a:off x="1737496" y="3507253"/>
              <a:ext cx="1423570" cy="70983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: Rounded Corners 66"/>
            <p:cNvSpPr/>
            <p:nvPr/>
          </p:nvSpPr>
          <p:spPr>
            <a:xfrm>
              <a:off x="1737496" y="3510094"/>
              <a:ext cx="1423570" cy="1430179"/>
            </a:xfrm>
            <a:prstGeom prst="roundRect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GameState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(includes info about teams’ progress and data about the mystery)</a:t>
              </a:r>
            </a:p>
          </p:txBody>
        </p:sp>
      </p:grpSp>
      <p:cxnSp>
        <p:nvCxnSpPr>
          <p:cNvPr id="107" name="Straight Arrow Connector 106"/>
          <p:cNvCxnSpPr>
            <a:stCxn id="67" idx="2"/>
            <a:endCxn id="61" idx="0"/>
          </p:cNvCxnSpPr>
          <p:nvPr/>
        </p:nvCxnSpPr>
        <p:spPr>
          <a:xfrm>
            <a:off x="2449281" y="4213285"/>
            <a:ext cx="0" cy="295486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>
            <a:stCxn id="17" idx="2"/>
            <a:endCxn id="67" idx="0"/>
          </p:cNvCxnSpPr>
          <p:nvPr/>
        </p:nvCxnSpPr>
        <p:spPr>
          <a:xfrm>
            <a:off x="2449281" y="2474114"/>
            <a:ext cx="0" cy="30899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741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5911</TotalTime>
  <Words>123</Words>
  <Application>Microsoft Office PowerPoint</Application>
  <PresentationFormat>On-screen Show (4:3)</PresentationFormat>
  <Paragraphs>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Kendra Graham</dc:creator>
  <cp:lastModifiedBy>Kendra Graham</cp:lastModifiedBy>
  <cp:revision>29</cp:revision>
  <dcterms:created xsi:type="dcterms:W3CDTF">2016-08-19T15:29:09Z</dcterms:created>
  <dcterms:modified xsi:type="dcterms:W3CDTF">2016-08-23T18:18:24Z</dcterms:modified>
</cp:coreProperties>
</file>